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7" d="100"/>
          <a:sy n="107" d="100"/>
        </p:scale>
        <p:origin x="-72" y="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42A82-2FAB-4CA3-A1E2-F520AEA46DAB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2B3F1E-E52E-46A2-8B7C-90BCBBB951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684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setwd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")</a:t>
            </a:r>
          </a:p>
          <a:p>
            <a:r>
              <a:rPr lang="en-US" altLang="ko-KR" dirty="0" err="1" smtClean="0"/>
              <a:t>install.packages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")</a:t>
            </a:r>
          </a:p>
          <a:p>
            <a:r>
              <a:rPr lang="en-US" altLang="ko-KR" dirty="0" err="1" smtClean="0"/>
              <a:t>install.packages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stringr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stringr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loc</a:t>
            </a:r>
            <a:r>
              <a:rPr lang="en-US" altLang="ko-KR" dirty="0" smtClean="0"/>
              <a:t>&lt;-read.csv("</a:t>
            </a:r>
            <a:r>
              <a:rPr lang="ko-KR" altLang="en-US" dirty="0" smtClean="0"/>
              <a:t>서울</a:t>
            </a:r>
            <a:r>
              <a:rPr lang="en-US" altLang="ko-KR" dirty="0" smtClean="0"/>
              <a:t>_</a:t>
            </a:r>
            <a:r>
              <a:rPr lang="ko-KR" altLang="en-US" dirty="0" smtClean="0"/>
              <a:t>강동구</a:t>
            </a:r>
            <a:r>
              <a:rPr lang="en-US" altLang="ko-KR" dirty="0" smtClean="0"/>
              <a:t>_</a:t>
            </a:r>
            <a:r>
              <a:rPr lang="ko-KR" altLang="en-US" dirty="0" smtClean="0"/>
              <a:t>공영주차장</a:t>
            </a:r>
            <a:r>
              <a:rPr lang="en-US" altLang="ko-KR" dirty="0" smtClean="0"/>
              <a:t>_</a:t>
            </a:r>
            <a:r>
              <a:rPr lang="ko-KR" altLang="en-US" dirty="0" smtClean="0"/>
              <a:t>위경도</a:t>
            </a:r>
            <a:r>
              <a:rPr lang="en-US" altLang="ko-KR" dirty="0" smtClean="0"/>
              <a:t>.</a:t>
            </a:r>
            <a:r>
              <a:rPr lang="en-US" altLang="ko-KR" dirty="0" err="1" smtClean="0"/>
              <a:t>csv</a:t>
            </a:r>
            <a:r>
              <a:rPr lang="en-US" altLang="ko-KR" dirty="0" smtClean="0"/>
              <a:t>",header=T)</a:t>
            </a:r>
          </a:p>
          <a:p>
            <a:r>
              <a:rPr lang="en-US" altLang="ko-KR" dirty="0" err="1" smtClean="0"/>
              <a:t>loc</a:t>
            </a:r>
            <a:endParaRPr lang="en-US" altLang="ko-KR" dirty="0" smtClean="0"/>
          </a:p>
          <a:p>
            <a:r>
              <a:rPr lang="en-US" altLang="ko-KR" dirty="0" err="1" smtClean="0"/>
              <a:t>kd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get_map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Amsa</a:t>
            </a:r>
            <a:r>
              <a:rPr lang="en-US" altLang="ko-KR" dirty="0" smtClean="0"/>
              <a:t>-</a:t>
            </a:r>
            <a:r>
              <a:rPr lang="en-US" altLang="ko-KR" dirty="0" err="1" smtClean="0"/>
              <a:t>dong",zoom</a:t>
            </a:r>
            <a:r>
              <a:rPr lang="en-US" altLang="ko-KR" dirty="0" smtClean="0"/>
              <a:t>=13,maptype="roadmap")</a:t>
            </a:r>
          </a:p>
          <a:p>
            <a:r>
              <a:rPr lang="en-US" altLang="ko-KR" dirty="0" err="1" smtClean="0"/>
              <a:t>kor.map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kd</a:t>
            </a:r>
            <a:r>
              <a:rPr lang="en-US" altLang="ko-KR" dirty="0" smtClean="0"/>
              <a:t>)+</a:t>
            </a:r>
            <a:r>
              <a:rPr lang="en-US" altLang="ko-KR" dirty="0" err="1" smtClean="0"/>
              <a:t>geom_point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=LAT),size=3,alpha=0.7,color="red")</a:t>
            </a:r>
          </a:p>
          <a:p>
            <a:r>
              <a:rPr lang="en-US" altLang="ko-KR" dirty="0" err="1" smtClean="0"/>
              <a:t>kor.map+geom_text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=LAT+0.001,label=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),size=3)</a:t>
            </a:r>
          </a:p>
          <a:p>
            <a:r>
              <a:rPr lang="en-US" altLang="ko-KR" dirty="0" err="1" smtClean="0"/>
              <a:t>ggsave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/kd.</a:t>
            </a:r>
            <a:r>
              <a:rPr lang="en-US" altLang="ko-KR" dirty="0" err="1" smtClean="0"/>
              <a:t>png</a:t>
            </a:r>
            <a:r>
              <a:rPr lang="en-US" altLang="ko-KR" dirty="0" smtClean="0"/>
              <a:t>",dpi=500)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B3F1E-E52E-46A2-8B7C-90BCBBB9515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832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setwd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")</a:t>
            </a:r>
          </a:p>
          <a:p>
            <a:r>
              <a:rPr lang="en-US" altLang="ko-KR" dirty="0" err="1" smtClean="0"/>
              <a:t>install.packages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")</a:t>
            </a:r>
          </a:p>
          <a:p>
            <a:r>
              <a:rPr lang="en-US" altLang="ko-KR" dirty="0" err="1" smtClean="0"/>
              <a:t>install.packages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stringr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stringr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loc</a:t>
            </a:r>
            <a:r>
              <a:rPr lang="en-US" altLang="ko-KR" dirty="0" smtClean="0"/>
              <a:t>&lt;-read.csv("</a:t>
            </a:r>
            <a:r>
              <a:rPr lang="ko-KR" altLang="en-US" dirty="0" smtClean="0"/>
              <a:t>서울</a:t>
            </a:r>
            <a:r>
              <a:rPr lang="en-US" altLang="ko-KR" dirty="0" smtClean="0"/>
              <a:t>_</a:t>
            </a:r>
            <a:r>
              <a:rPr lang="ko-KR" altLang="en-US" dirty="0" smtClean="0"/>
              <a:t>강동구</a:t>
            </a:r>
            <a:r>
              <a:rPr lang="en-US" altLang="ko-KR" dirty="0" smtClean="0"/>
              <a:t>_</a:t>
            </a:r>
            <a:r>
              <a:rPr lang="ko-KR" altLang="en-US" dirty="0" smtClean="0"/>
              <a:t>공영주차장</a:t>
            </a:r>
            <a:r>
              <a:rPr lang="en-US" altLang="ko-KR" dirty="0" smtClean="0"/>
              <a:t>_</a:t>
            </a:r>
            <a:r>
              <a:rPr lang="ko-KR" altLang="en-US" dirty="0" smtClean="0"/>
              <a:t>위경도</a:t>
            </a:r>
            <a:r>
              <a:rPr lang="en-US" altLang="ko-KR" dirty="0" smtClean="0"/>
              <a:t>.</a:t>
            </a:r>
            <a:r>
              <a:rPr lang="en-US" altLang="ko-KR" dirty="0" err="1" smtClean="0"/>
              <a:t>csv</a:t>
            </a:r>
            <a:r>
              <a:rPr lang="en-US" altLang="ko-KR" dirty="0" smtClean="0"/>
              <a:t>",header=T)</a:t>
            </a:r>
          </a:p>
          <a:p>
            <a:r>
              <a:rPr lang="en-US" altLang="ko-KR" dirty="0" err="1" smtClean="0"/>
              <a:t>loc</a:t>
            </a:r>
            <a:endParaRPr lang="en-US" altLang="ko-KR" dirty="0" smtClean="0"/>
          </a:p>
          <a:p>
            <a:r>
              <a:rPr lang="en-US" altLang="ko-KR" dirty="0" err="1" smtClean="0"/>
              <a:t>kd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get_map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Amsa</a:t>
            </a:r>
            <a:r>
              <a:rPr lang="en-US" altLang="ko-KR" dirty="0" smtClean="0"/>
              <a:t>-</a:t>
            </a:r>
            <a:r>
              <a:rPr lang="en-US" altLang="ko-KR" dirty="0" err="1" smtClean="0"/>
              <a:t>dong",zoom</a:t>
            </a:r>
            <a:r>
              <a:rPr lang="en-US" altLang="ko-KR" dirty="0" smtClean="0"/>
              <a:t>=13,maptype="roadmap")</a:t>
            </a:r>
          </a:p>
          <a:p>
            <a:r>
              <a:rPr lang="en-US" altLang="ko-KR" dirty="0" err="1" smtClean="0"/>
              <a:t>kor.map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kd</a:t>
            </a:r>
            <a:r>
              <a:rPr lang="en-US" altLang="ko-KR" dirty="0" smtClean="0"/>
              <a:t>)+</a:t>
            </a:r>
            <a:r>
              <a:rPr lang="en-US" altLang="ko-KR" dirty="0" err="1" smtClean="0"/>
              <a:t>geom_point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=LAT),size=3,alpha=0.7,color="red")</a:t>
            </a:r>
          </a:p>
          <a:p>
            <a:r>
              <a:rPr lang="en-US" altLang="ko-KR" dirty="0" err="1" smtClean="0"/>
              <a:t>kor.map+geom_text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=LAT+0.001,label=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),size=3)</a:t>
            </a:r>
          </a:p>
          <a:p>
            <a:r>
              <a:rPr lang="en-US" altLang="ko-KR" dirty="0" err="1" smtClean="0"/>
              <a:t>ggsave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/kd.</a:t>
            </a:r>
            <a:r>
              <a:rPr lang="en-US" altLang="ko-KR" dirty="0" err="1" smtClean="0"/>
              <a:t>png</a:t>
            </a:r>
            <a:r>
              <a:rPr lang="en-US" altLang="ko-KR" dirty="0" smtClean="0"/>
              <a:t>",dpi=500)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loc2&lt;-</a:t>
            </a:r>
            <a:r>
              <a:rPr lang="en-US" altLang="ko-KR" dirty="0" err="1" smtClean="0"/>
              <a:t>str_sub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loc</a:t>
            </a:r>
            <a:r>
              <a:rPr lang="en-US" altLang="ko-KR" dirty="0" smtClean="0"/>
              <a:t>$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,start=-2,end=-2)</a:t>
            </a:r>
          </a:p>
          <a:p>
            <a:r>
              <a:rPr lang="en-US" altLang="ko-KR" dirty="0" smtClean="0"/>
              <a:t>loc2</a:t>
            </a:r>
          </a:p>
          <a:p>
            <a:r>
              <a:rPr lang="en-US" altLang="ko-KR" dirty="0" smtClean="0"/>
              <a:t>colors&lt;-c()</a:t>
            </a:r>
          </a:p>
          <a:p>
            <a:r>
              <a:rPr lang="en-US" altLang="ko-KR" dirty="0" smtClean="0"/>
              <a:t>for(i in 1:length(loc2)){</a:t>
            </a:r>
          </a:p>
          <a:p>
            <a:r>
              <a:rPr lang="en-US" altLang="ko-KR" dirty="0" smtClean="0"/>
              <a:t>  if (loc2[i]=='</a:t>
            </a:r>
            <a:r>
              <a:rPr lang="ko-KR" altLang="en-US" dirty="0" smtClean="0"/>
              <a:t>구</a:t>
            </a:r>
            <a:r>
              <a:rPr lang="en-US" altLang="ko-KR" dirty="0" smtClean="0"/>
              <a:t>'){</a:t>
            </a:r>
          </a:p>
          <a:p>
            <a:r>
              <a:rPr lang="en-US" altLang="ko-KR" dirty="0" smtClean="0"/>
              <a:t>    colors&lt;-c(</a:t>
            </a:r>
            <a:r>
              <a:rPr lang="en-US" altLang="ko-KR" dirty="0" err="1" smtClean="0"/>
              <a:t>colors,"red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  }</a:t>
            </a:r>
          </a:p>
          <a:p>
            <a:r>
              <a:rPr lang="en-US" altLang="ko-KR" dirty="0" smtClean="0"/>
              <a:t>  else{</a:t>
            </a:r>
          </a:p>
          <a:p>
            <a:r>
              <a:rPr lang="en-US" altLang="ko-KR" dirty="0" smtClean="0"/>
              <a:t>    colors&lt;-c(</a:t>
            </a:r>
            <a:r>
              <a:rPr lang="en-US" altLang="ko-KR" dirty="0" err="1" smtClean="0"/>
              <a:t>colors,"blue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  }</a:t>
            </a:r>
          </a:p>
          <a:p>
            <a:r>
              <a:rPr lang="en-US" altLang="ko-KR" dirty="0" err="1" smtClean="0"/>
              <a:t>kd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get_map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Amsa</a:t>
            </a:r>
            <a:r>
              <a:rPr lang="en-US" altLang="ko-KR" dirty="0" smtClean="0"/>
              <a:t>-</a:t>
            </a:r>
            <a:r>
              <a:rPr lang="en-US" altLang="ko-KR" dirty="0" err="1" smtClean="0"/>
              <a:t>dong",zoom</a:t>
            </a:r>
            <a:r>
              <a:rPr lang="en-US" altLang="ko-KR" dirty="0" smtClean="0"/>
              <a:t>=13,maptype = "roadmap")</a:t>
            </a:r>
          </a:p>
          <a:p>
            <a:r>
              <a:rPr lang="en-US" altLang="ko-KR" dirty="0" err="1" smtClean="0"/>
              <a:t>kor.map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kd</a:t>
            </a:r>
            <a:r>
              <a:rPr lang="en-US" altLang="ko-KR" dirty="0" smtClean="0"/>
              <a:t>)+</a:t>
            </a:r>
            <a:r>
              <a:rPr lang="en-US" altLang="ko-KR" dirty="0" err="1" smtClean="0"/>
              <a:t>geom_point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=LAT),size=3,alpha=0.7, color=colors)</a:t>
            </a:r>
          </a:p>
          <a:p>
            <a:r>
              <a:rPr lang="en-US" altLang="ko-KR" dirty="0" err="1" smtClean="0"/>
              <a:t>kor.map+geom_text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=LAT+0.001,label=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),size=3)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B3F1E-E52E-46A2-8B7C-90BCBBB9515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366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setwd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")</a:t>
            </a:r>
          </a:p>
          <a:p>
            <a:r>
              <a:rPr lang="en-US" altLang="ko-KR" dirty="0" err="1" smtClean="0"/>
              <a:t>install.packages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")</a:t>
            </a:r>
          </a:p>
          <a:p>
            <a:r>
              <a:rPr lang="en-US" altLang="ko-KR" dirty="0" err="1" smtClean="0"/>
              <a:t>install.packages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stringr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stringr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loc</a:t>
            </a:r>
            <a:r>
              <a:rPr lang="en-US" altLang="ko-KR" dirty="0" smtClean="0"/>
              <a:t>&lt;-read.csv("</a:t>
            </a:r>
            <a:r>
              <a:rPr lang="ko-KR" altLang="en-US" dirty="0" smtClean="0"/>
              <a:t>서울</a:t>
            </a:r>
            <a:r>
              <a:rPr lang="en-US" altLang="ko-KR" dirty="0" smtClean="0"/>
              <a:t>_</a:t>
            </a:r>
            <a:r>
              <a:rPr lang="ko-KR" altLang="en-US" dirty="0" smtClean="0"/>
              <a:t>강동구</a:t>
            </a:r>
            <a:r>
              <a:rPr lang="en-US" altLang="ko-KR" dirty="0" smtClean="0"/>
              <a:t>_</a:t>
            </a:r>
            <a:r>
              <a:rPr lang="ko-KR" altLang="en-US" dirty="0" smtClean="0"/>
              <a:t>공영주차장</a:t>
            </a:r>
            <a:r>
              <a:rPr lang="en-US" altLang="ko-KR" dirty="0" smtClean="0"/>
              <a:t>_</a:t>
            </a:r>
            <a:r>
              <a:rPr lang="ko-KR" altLang="en-US" dirty="0" smtClean="0"/>
              <a:t>위경도</a:t>
            </a:r>
            <a:r>
              <a:rPr lang="en-US" altLang="ko-KR" dirty="0" smtClean="0"/>
              <a:t>.</a:t>
            </a:r>
            <a:r>
              <a:rPr lang="en-US" altLang="ko-KR" dirty="0" err="1" smtClean="0"/>
              <a:t>csv</a:t>
            </a:r>
            <a:r>
              <a:rPr lang="en-US" altLang="ko-KR" dirty="0" smtClean="0"/>
              <a:t>",header=T)</a:t>
            </a:r>
          </a:p>
          <a:p>
            <a:r>
              <a:rPr lang="en-US" altLang="ko-KR" dirty="0" err="1" smtClean="0"/>
              <a:t>loc</a:t>
            </a:r>
            <a:endParaRPr lang="en-US" altLang="ko-KR" dirty="0" smtClean="0"/>
          </a:p>
          <a:p>
            <a:r>
              <a:rPr lang="en-US" altLang="ko-KR" dirty="0" err="1" smtClean="0"/>
              <a:t>kd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get_map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Amsa</a:t>
            </a:r>
            <a:r>
              <a:rPr lang="en-US" altLang="ko-KR" dirty="0" smtClean="0"/>
              <a:t>-</a:t>
            </a:r>
            <a:r>
              <a:rPr lang="en-US" altLang="ko-KR" dirty="0" err="1" smtClean="0"/>
              <a:t>dong",zoom</a:t>
            </a:r>
            <a:r>
              <a:rPr lang="en-US" altLang="ko-KR" dirty="0" smtClean="0"/>
              <a:t>=13,maptype="roadmap")</a:t>
            </a:r>
          </a:p>
          <a:p>
            <a:r>
              <a:rPr lang="en-US" altLang="ko-KR" dirty="0" err="1" smtClean="0"/>
              <a:t>kor.map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kd</a:t>
            </a:r>
            <a:r>
              <a:rPr lang="en-US" altLang="ko-KR" dirty="0" smtClean="0"/>
              <a:t>)+</a:t>
            </a:r>
            <a:r>
              <a:rPr lang="en-US" altLang="ko-KR" dirty="0" err="1" smtClean="0"/>
              <a:t>geom_point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=LAT),size=3,alpha=0.7,color="red")</a:t>
            </a:r>
          </a:p>
          <a:p>
            <a:r>
              <a:rPr lang="en-US" altLang="ko-KR" dirty="0" err="1" smtClean="0"/>
              <a:t>kor.map+geom_text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=LAT+0.001,label=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),size=3)</a:t>
            </a:r>
          </a:p>
          <a:p>
            <a:r>
              <a:rPr lang="en-US" altLang="ko-KR" dirty="0" err="1" smtClean="0"/>
              <a:t>ggsave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/kd.</a:t>
            </a:r>
            <a:r>
              <a:rPr lang="en-US" altLang="ko-KR" dirty="0" err="1" smtClean="0"/>
              <a:t>png</a:t>
            </a:r>
            <a:r>
              <a:rPr lang="en-US" altLang="ko-KR" dirty="0" smtClean="0"/>
              <a:t>",dpi=500)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loc2&lt;-</a:t>
            </a:r>
            <a:r>
              <a:rPr lang="en-US" altLang="ko-KR" dirty="0" err="1" smtClean="0"/>
              <a:t>str_sub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loc</a:t>
            </a:r>
            <a:r>
              <a:rPr lang="en-US" altLang="ko-KR" dirty="0" smtClean="0"/>
              <a:t>$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,start=-2,end=-2)</a:t>
            </a:r>
          </a:p>
          <a:p>
            <a:r>
              <a:rPr lang="en-US" altLang="ko-KR" dirty="0" smtClean="0"/>
              <a:t>loc2</a:t>
            </a:r>
          </a:p>
          <a:p>
            <a:r>
              <a:rPr lang="en-US" altLang="ko-KR" dirty="0" smtClean="0"/>
              <a:t>colors&lt;-c()</a:t>
            </a:r>
          </a:p>
          <a:p>
            <a:r>
              <a:rPr lang="en-US" altLang="ko-KR" dirty="0" smtClean="0"/>
              <a:t>for(i in 1:length(loc2)){</a:t>
            </a:r>
          </a:p>
          <a:p>
            <a:r>
              <a:rPr lang="en-US" altLang="ko-KR" dirty="0" smtClean="0"/>
              <a:t>  if (loc2[i]=='</a:t>
            </a:r>
            <a:r>
              <a:rPr lang="ko-KR" altLang="en-US" dirty="0" smtClean="0"/>
              <a:t>구</a:t>
            </a:r>
            <a:r>
              <a:rPr lang="en-US" altLang="ko-KR" dirty="0" smtClean="0"/>
              <a:t>'){</a:t>
            </a:r>
          </a:p>
          <a:p>
            <a:r>
              <a:rPr lang="en-US" altLang="ko-KR" dirty="0" smtClean="0"/>
              <a:t>    colors&lt;-c(</a:t>
            </a:r>
            <a:r>
              <a:rPr lang="en-US" altLang="ko-KR" dirty="0" err="1" smtClean="0"/>
              <a:t>colors,"red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  }</a:t>
            </a:r>
          </a:p>
          <a:p>
            <a:r>
              <a:rPr lang="en-US" altLang="ko-KR" dirty="0" smtClean="0"/>
              <a:t>  else{</a:t>
            </a:r>
          </a:p>
          <a:p>
            <a:r>
              <a:rPr lang="en-US" altLang="ko-KR" dirty="0" smtClean="0"/>
              <a:t>    colors&lt;-c(</a:t>
            </a:r>
            <a:r>
              <a:rPr lang="en-US" altLang="ko-KR" dirty="0" err="1" smtClean="0"/>
              <a:t>colors,"blue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  }</a:t>
            </a:r>
          </a:p>
          <a:p>
            <a:r>
              <a:rPr lang="en-US" altLang="ko-KR" dirty="0" err="1" smtClean="0"/>
              <a:t>kd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get_map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Amsa</a:t>
            </a:r>
            <a:r>
              <a:rPr lang="en-US" altLang="ko-KR" dirty="0" smtClean="0"/>
              <a:t>-</a:t>
            </a:r>
            <a:r>
              <a:rPr lang="en-US" altLang="ko-KR" dirty="0" err="1" smtClean="0"/>
              <a:t>dong",zoom</a:t>
            </a:r>
            <a:r>
              <a:rPr lang="en-US" altLang="ko-KR" dirty="0" smtClean="0"/>
              <a:t>=13,maptype = "roadmap")</a:t>
            </a:r>
          </a:p>
          <a:p>
            <a:r>
              <a:rPr lang="en-US" altLang="ko-KR" dirty="0" err="1" smtClean="0"/>
              <a:t>kor.map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kd</a:t>
            </a:r>
            <a:r>
              <a:rPr lang="en-US" altLang="ko-KR" dirty="0" smtClean="0"/>
              <a:t>)+</a:t>
            </a:r>
            <a:r>
              <a:rPr lang="en-US" altLang="ko-KR" dirty="0" err="1" smtClean="0"/>
              <a:t>geom_point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=LAT),size=3,alpha=0.7, color=colors)</a:t>
            </a:r>
          </a:p>
          <a:p>
            <a:r>
              <a:rPr lang="en-US" altLang="ko-KR" dirty="0" err="1" smtClean="0"/>
              <a:t>kor.map+geom_text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=LAT+0.001,label=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),size=3)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B3F1E-E52E-46A2-8B7C-90BCBBB9515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948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setwd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")</a:t>
            </a:r>
          </a:p>
          <a:p>
            <a:r>
              <a:rPr lang="en-US" altLang="ko-KR" dirty="0" err="1" smtClean="0"/>
              <a:t>install.packages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")</a:t>
            </a:r>
          </a:p>
          <a:p>
            <a:r>
              <a:rPr lang="en-US" altLang="ko-KR" dirty="0" err="1" smtClean="0"/>
              <a:t>install.packages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stringr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library(</a:t>
            </a:r>
            <a:r>
              <a:rPr lang="en-US" altLang="ko-KR" dirty="0" err="1" smtClean="0"/>
              <a:t>stringr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loc</a:t>
            </a:r>
            <a:r>
              <a:rPr lang="en-US" altLang="ko-KR" dirty="0" smtClean="0"/>
              <a:t>&lt;-read.csv("</a:t>
            </a:r>
            <a:r>
              <a:rPr lang="ko-KR" altLang="en-US" dirty="0" smtClean="0"/>
              <a:t>서울</a:t>
            </a:r>
            <a:r>
              <a:rPr lang="en-US" altLang="ko-KR" dirty="0" smtClean="0"/>
              <a:t>_</a:t>
            </a:r>
            <a:r>
              <a:rPr lang="ko-KR" altLang="en-US" dirty="0" smtClean="0"/>
              <a:t>강동구</a:t>
            </a:r>
            <a:r>
              <a:rPr lang="en-US" altLang="ko-KR" dirty="0" smtClean="0"/>
              <a:t>_</a:t>
            </a:r>
            <a:r>
              <a:rPr lang="ko-KR" altLang="en-US" dirty="0" smtClean="0"/>
              <a:t>공영주차장</a:t>
            </a:r>
            <a:r>
              <a:rPr lang="en-US" altLang="ko-KR" dirty="0" smtClean="0"/>
              <a:t>_</a:t>
            </a:r>
            <a:r>
              <a:rPr lang="ko-KR" altLang="en-US" dirty="0" smtClean="0"/>
              <a:t>위경도</a:t>
            </a:r>
            <a:r>
              <a:rPr lang="en-US" altLang="ko-KR" dirty="0" smtClean="0"/>
              <a:t>.</a:t>
            </a:r>
            <a:r>
              <a:rPr lang="en-US" altLang="ko-KR" dirty="0" err="1" smtClean="0"/>
              <a:t>csv</a:t>
            </a:r>
            <a:r>
              <a:rPr lang="en-US" altLang="ko-KR" dirty="0" smtClean="0"/>
              <a:t>",header=T)</a:t>
            </a:r>
          </a:p>
          <a:p>
            <a:r>
              <a:rPr lang="en-US" altLang="ko-KR" dirty="0" err="1" smtClean="0"/>
              <a:t>loc</a:t>
            </a:r>
            <a:endParaRPr lang="en-US" altLang="ko-KR" dirty="0" smtClean="0"/>
          </a:p>
          <a:p>
            <a:r>
              <a:rPr lang="en-US" altLang="ko-KR" dirty="0" err="1" smtClean="0"/>
              <a:t>kd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get_map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Amsa</a:t>
            </a:r>
            <a:r>
              <a:rPr lang="en-US" altLang="ko-KR" dirty="0" smtClean="0"/>
              <a:t>-</a:t>
            </a:r>
            <a:r>
              <a:rPr lang="en-US" altLang="ko-KR" dirty="0" err="1" smtClean="0"/>
              <a:t>dong",zoom</a:t>
            </a:r>
            <a:r>
              <a:rPr lang="en-US" altLang="ko-KR" dirty="0" smtClean="0"/>
              <a:t>=13,maptype="roadmap")</a:t>
            </a:r>
          </a:p>
          <a:p>
            <a:r>
              <a:rPr lang="en-US" altLang="ko-KR" dirty="0" err="1" smtClean="0"/>
              <a:t>kor.map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kd</a:t>
            </a:r>
            <a:r>
              <a:rPr lang="en-US" altLang="ko-KR" dirty="0" smtClean="0"/>
              <a:t>)+</a:t>
            </a:r>
            <a:r>
              <a:rPr lang="en-US" altLang="ko-KR" dirty="0" err="1" smtClean="0"/>
              <a:t>geom_point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=LAT),size=3,alpha=0.7,color="red")</a:t>
            </a:r>
          </a:p>
          <a:p>
            <a:r>
              <a:rPr lang="en-US" altLang="ko-KR" dirty="0" err="1" smtClean="0"/>
              <a:t>kor.map+geom_text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=LAT+0.001,label=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),size=3)</a:t>
            </a:r>
          </a:p>
          <a:p>
            <a:r>
              <a:rPr lang="en-US" altLang="ko-KR" dirty="0" err="1" smtClean="0"/>
              <a:t>ggsave</a:t>
            </a:r>
            <a:r>
              <a:rPr lang="en-US" altLang="ko-KR" dirty="0" smtClean="0"/>
              <a:t>("c:\\</a:t>
            </a:r>
            <a:r>
              <a:rPr lang="en-US" altLang="ko-KR" dirty="0" err="1" smtClean="0"/>
              <a:t>easy_r</a:t>
            </a:r>
            <a:r>
              <a:rPr lang="en-US" altLang="ko-KR" dirty="0" smtClean="0"/>
              <a:t>/kd.</a:t>
            </a:r>
            <a:r>
              <a:rPr lang="en-US" altLang="ko-KR" dirty="0" err="1" smtClean="0"/>
              <a:t>png</a:t>
            </a:r>
            <a:r>
              <a:rPr lang="en-US" altLang="ko-KR" dirty="0" smtClean="0"/>
              <a:t>",dpi=500)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loc2&lt;-</a:t>
            </a:r>
            <a:r>
              <a:rPr lang="en-US" altLang="ko-KR" dirty="0" err="1" smtClean="0"/>
              <a:t>str_sub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loc</a:t>
            </a:r>
            <a:r>
              <a:rPr lang="en-US" altLang="ko-KR" dirty="0" smtClean="0"/>
              <a:t>$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,start=-2,end=-2)</a:t>
            </a:r>
          </a:p>
          <a:p>
            <a:r>
              <a:rPr lang="en-US" altLang="ko-KR" dirty="0" smtClean="0"/>
              <a:t>loc2</a:t>
            </a:r>
          </a:p>
          <a:p>
            <a:r>
              <a:rPr lang="en-US" altLang="ko-KR" dirty="0" smtClean="0"/>
              <a:t>colors&lt;-c()</a:t>
            </a:r>
          </a:p>
          <a:p>
            <a:r>
              <a:rPr lang="en-US" altLang="ko-KR" dirty="0" smtClean="0"/>
              <a:t>for(i in 1:length(loc2)){</a:t>
            </a:r>
          </a:p>
          <a:p>
            <a:r>
              <a:rPr lang="en-US" altLang="ko-KR" dirty="0" smtClean="0"/>
              <a:t>  if (loc2[i]=='</a:t>
            </a:r>
            <a:r>
              <a:rPr lang="ko-KR" altLang="en-US" dirty="0" smtClean="0"/>
              <a:t>구</a:t>
            </a:r>
            <a:r>
              <a:rPr lang="en-US" altLang="ko-KR" dirty="0" smtClean="0"/>
              <a:t>'){</a:t>
            </a:r>
          </a:p>
          <a:p>
            <a:r>
              <a:rPr lang="en-US" altLang="ko-KR" dirty="0" smtClean="0"/>
              <a:t>    colors&lt;-c(</a:t>
            </a:r>
            <a:r>
              <a:rPr lang="en-US" altLang="ko-KR" dirty="0" err="1" smtClean="0"/>
              <a:t>colors,"red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  }</a:t>
            </a:r>
          </a:p>
          <a:p>
            <a:r>
              <a:rPr lang="en-US" altLang="ko-KR" dirty="0" smtClean="0"/>
              <a:t>  else {</a:t>
            </a:r>
          </a:p>
          <a:p>
            <a:r>
              <a:rPr lang="en-US" altLang="ko-KR" dirty="0" smtClean="0"/>
              <a:t>    colors&lt;-c(</a:t>
            </a:r>
            <a:r>
              <a:rPr lang="en-US" altLang="ko-KR" dirty="0" err="1" smtClean="0"/>
              <a:t>colors,"blue</a:t>
            </a:r>
            <a:r>
              <a:rPr lang="en-US" altLang="ko-KR" dirty="0" smtClean="0"/>
              <a:t>")</a:t>
            </a:r>
          </a:p>
          <a:p>
            <a:r>
              <a:rPr lang="en-US" altLang="ko-KR" dirty="0" smtClean="0"/>
              <a:t>  }</a:t>
            </a:r>
          </a:p>
          <a:p>
            <a:r>
              <a:rPr lang="en-US" altLang="ko-KR" dirty="0" smtClean="0"/>
              <a:t>}</a:t>
            </a:r>
          </a:p>
          <a:p>
            <a:r>
              <a:rPr lang="en-US" altLang="ko-KR" dirty="0" err="1" smtClean="0"/>
              <a:t>kd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get_map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Amsa</a:t>
            </a:r>
            <a:r>
              <a:rPr lang="en-US" altLang="ko-KR" dirty="0" smtClean="0"/>
              <a:t>-</a:t>
            </a:r>
            <a:r>
              <a:rPr lang="en-US" altLang="ko-KR" dirty="0" err="1" smtClean="0"/>
              <a:t>dong",zoom</a:t>
            </a:r>
            <a:r>
              <a:rPr lang="en-US" altLang="ko-KR" dirty="0" smtClean="0"/>
              <a:t>=13,maptype = "roadmap")</a:t>
            </a:r>
          </a:p>
          <a:p>
            <a:r>
              <a:rPr lang="en-US" altLang="ko-KR" dirty="0" err="1" smtClean="0"/>
              <a:t>kor.map</a:t>
            </a:r>
            <a:r>
              <a:rPr lang="en-US" altLang="ko-KR" dirty="0" smtClean="0"/>
              <a:t>&lt;-</a:t>
            </a:r>
            <a:r>
              <a:rPr lang="en-US" altLang="ko-KR" dirty="0" err="1" smtClean="0"/>
              <a:t>ggmap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kd</a:t>
            </a:r>
            <a:r>
              <a:rPr lang="en-US" altLang="ko-KR" dirty="0" smtClean="0"/>
              <a:t>)+</a:t>
            </a:r>
            <a:r>
              <a:rPr lang="en-US" altLang="ko-KR" dirty="0" err="1" smtClean="0"/>
              <a:t>geom_point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=LAT),size=3,alpha=0.7, color=colors)</a:t>
            </a:r>
          </a:p>
          <a:p>
            <a:r>
              <a:rPr lang="en-US" altLang="ko-KR" dirty="0" err="1" smtClean="0"/>
              <a:t>kor.map+geom_text</a:t>
            </a:r>
            <a:r>
              <a:rPr lang="en-US" altLang="ko-KR" dirty="0" smtClean="0"/>
              <a:t>(data=</a:t>
            </a:r>
            <a:r>
              <a:rPr lang="en-US" altLang="ko-KR" dirty="0" err="1" smtClean="0"/>
              <a:t>loc,aes</a:t>
            </a:r>
            <a:r>
              <a:rPr lang="en-US" altLang="ko-KR" dirty="0" smtClean="0"/>
              <a:t>(x=</a:t>
            </a:r>
            <a:r>
              <a:rPr lang="en-US" altLang="ko-KR" dirty="0" err="1" smtClean="0"/>
              <a:t>LON,y</a:t>
            </a:r>
            <a:r>
              <a:rPr lang="en-US" altLang="ko-KR" dirty="0" smtClean="0"/>
              <a:t>=LAT+0.001,label=</a:t>
            </a:r>
            <a:r>
              <a:rPr lang="ko-KR" altLang="en-US" dirty="0" err="1" smtClean="0"/>
              <a:t>주차장명</a:t>
            </a:r>
            <a:r>
              <a:rPr lang="en-US" altLang="ko-KR" dirty="0" smtClean="0"/>
              <a:t>),size=3)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B3F1E-E52E-46A2-8B7C-90BCBBB9515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208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932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431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764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9311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355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832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18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12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943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549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219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320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data.seoul.go.kr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지도 데이터 활용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104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32" y="476672"/>
            <a:ext cx="8848725" cy="511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571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99" y="404664"/>
            <a:ext cx="882015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6682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476672"/>
            <a:ext cx="6154687" cy="614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677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66" t="46854" r="-1271" b="8922"/>
          <a:stretch/>
        </p:blipFill>
        <p:spPr bwMode="auto">
          <a:xfrm>
            <a:off x="3851920" y="1528383"/>
            <a:ext cx="5184576" cy="5108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570" b="46125"/>
          <a:stretch/>
        </p:blipFill>
        <p:spPr bwMode="auto">
          <a:xfrm>
            <a:off x="-324544" y="372368"/>
            <a:ext cx="4753502" cy="3447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932040" y="548680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Easy_r</a:t>
            </a:r>
            <a:r>
              <a:rPr lang="en-US" altLang="ko-KR" dirty="0" smtClean="0"/>
              <a:t> </a:t>
            </a:r>
            <a:r>
              <a:rPr lang="ko-KR" altLang="en-US" dirty="0" smtClean="0"/>
              <a:t>폴더에 </a:t>
            </a:r>
            <a:r>
              <a:rPr lang="en-US" altLang="ko-KR" dirty="0" err="1" smtClean="0"/>
              <a:t>kd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파일이 생김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124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27584" y="692696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black"/>
                </a:solidFill>
                <a:hlinkClick r:id="rId2"/>
              </a:rPr>
              <a:t>http</a:t>
            </a:r>
            <a:r>
              <a:rPr lang="en-US" altLang="ko-KR" dirty="0">
                <a:solidFill>
                  <a:prstClr val="black"/>
                </a:solidFill>
                <a:hlinkClick r:id="rId2"/>
              </a:rPr>
              <a:t>://</a:t>
            </a:r>
            <a:r>
              <a:rPr lang="en-US" altLang="ko-KR" dirty="0" smtClean="0">
                <a:solidFill>
                  <a:prstClr val="black"/>
                </a:solidFill>
                <a:hlinkClick r:id="rId2"/>
              </a:rPr>
              <a:t>data.seoul.go.kr</a:t>
            </a:r>
            <a:r>
              <a:rPr lang="en-US" altLang="ko-KR" dirty="0" smtClean="0">
                <a:solidFill>
                  <a:prstClr val="black"/>
                </a:solidFill>
              </a:rPr>
              <a:t> </a:t>
            </a:r>
            <a:r>
              <a:rPr lang="ko-KR" altLang="en-US" dirty="0" smtClean="0">
                <a:solidFill>
                  <a:prstClr val="black"/>
                </a:solidFill>
              </a:rPr>
              <a:t>에 접속</a:t>
            </a:r>
            <a:endParaRPr lang="ko-KR" alt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268760"/>
            <a:ext cx="7128792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574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8640"/>
            <a:ext cx="7344816" cy="583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694406" y="5589240"/>
            <a:ext cx="720080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7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476672"/>
            <a:ext cx="7474868" cy="554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239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421" y="1484784"/>
            <a:ext cx="6900863" cy="4316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251520" y="589330"/>
            <a:ext cx="63367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http://www.google.co.kr/maps </a:t>
            </a:r>
            <a:r>
              <a:rPr lang="ko-KR" altLang="ko-KR" dirty="0" smtClean="0"/>
              <a:t>에 접속한 후 주소를 입력</a:t>
            </a:r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265248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1" y="1268760"/>
            <a:ext cx="7559675" cy="424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4679428" y="4077072"/>
            <a:ext cx="133273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64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63" y="980728"/>
            <a:ext cx="7559675" cy="46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596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879474"/>
            <a:ext cx="5688632" cy="510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186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88" y="476672"/>
            <a:ext cx="8343900" cy="4429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3063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530</Words>
  <Application>Microsoft Office PowerPoint</Application>
  <PresentationFormat>화면 슬라이드 쇼(4:3)</PresentationFormat>
  <Paragraphs>99</Paragraphs>
  <Slides>13</Slides>
  <Notes>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지도 데이터 활용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samsung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지도 데이터 활용</dc:title>
  <dc:creator>student</dc:creator>
  <cp:lastModifiedBy>student</cp:lastModifiedBy>
  <cp:revision>7</cp:revision>
  <dcterms:created xsi:type="dcterms:W3CDTF">2018-02-13T06:45:12Z</dcterms:created>
  <dcterms:modified xsi:type="dcterms:W3CDTF">2018-02-13T07:42:50Z</dcterms:modified>
</cp:coreProperties>
</file>

<file path=docProps/thumbnail.jpeg>
</file>